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37AAE-2B64-45F7-86B5-CF4C6174223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96BD6-5A4E-4711-9446-6FFCDFEAA1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FEBEE-B71C-41C6-A5AA-E2F4761CFE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631D5-61CA-4653-995D-69A1DA44B27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D3785-940E-46C0-B2DC-71B847716C1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F44E4-A4F7-47BE-AA18-9C6F821D9CE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97E98-C130-46BF-AFC4-F66BC0F617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D9C5C-A68B-41C9-87DC-DFA85A4C94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F0E6C-A803-44DE-B9E9-C42041CE30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FFF6D-F78E-4529-9121-FD4D03CC28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6D166-72A9-4431-B054-0FEA941B6EE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93DEE9-D51C-4FD5-9926-4E4B4B6A8BBB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88913"/>
          </a:xfrm>
        </p:spPr>
        <p:txBody>
          <a:bodyPr/>
          <a:lstStyle/>
          <a:p>
            <a:endParaRPr lang="cs-CZ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0350"/>
            <a:ext cx="6400800" cy="62642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3600" b="1" dirty="0"/>
          </a:p>
          <a:p>
            <a:pPr>
              <a:lnSpc>
                <a:spcPct val="80000"/>
              </a:lnSpc>
            </a:pPr>
            <a:r>
              <a:rPr lang="cs-CZ" sz="4000" b="1" dirty="0">
                <a:solidFill>
                  <a:srgbClr val="FF0000"/>
                </a:solidFill>
              </a:rPr>
              <a:t>KRAV MAGA</a:t>
            </a:r>
          </a:p>
          <a:p>
            <a:pPr>
              <a:lnSpc>
                <a:spcPct val="80000"/>
              </a:lnSpc>
            </a:pPr>
            <a:r>
              <a:rPr lang="cs-CZ" sz="2800" b="1" dirty="0"/>
              <a:t>IZRAELSKÉ UMĚNÍ SEBEOBRANY</a:t>
            </a:r>
          </a:p>
          <a:p>
            <a:pPr>
              <a:lnSpc>
                <a:spcPct val="80000"/>
              </a:lnSpc>
            </a:pPr>
            <a:endParaRPr lang="cs-CZ" sz="2800" b="1" dirty="0"/>
          </a:p>
          <a:p>
            <a:pPr>
              <a:lnSpc>
                <a:spcPct val="80000"/>
              </a:lnSpc>
            </a:pPr>
            <a:r>
              <a:rPr lang="cs-CZ" sz="2400" b="1" dirty="0"/>
              <a:t>Kdy: Každé pondělí od 14.45 do 16.45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Kde: </a:t>
            </a:r>
            <a:r>
              <a:rPr lang="cs-CZ" sz="2400" b="1" dirty="0" err="1"/>
              <a:t>Tatamárna</a:t>
            </a:r>
            <a:r>
              <a:rPr lang="cs-CZ" sz="2400" b="1" dirty="0"/>
              <a:t>.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Kdo: Studenti střední školy a VOŠ.</a:t>
            </a:r>
          </a:p>
          <a:p>
            <a:pPr>
              <a:lnSpc>
                <a:spcPct val="80000"/>
              </a:lnSpc>
            </a:pPr>
            <a:endParaRPr lang="cs-CZ" sz="2800" b="1" dirty="0"/>
          </a:p>
          <a:p>
            <a:pPr>
              <a:lnSpc>
                <a:spcPct val="80000"/>
              </a:lnSpc>
            </a:pPr>
            <a:r>
              <a:rPr lang="cs-CZ" sz="2800" b="1" dirty="0"/>
              <a:t>   </a:t>
            </a:r>
            <a:r>
              <a:rPr lang="cs-CZ" b="1" dirty="0"/>
              <a:t>„Tělo </a:t>
            </a:r>
            <a:r>
              <a:rPr lang="cs-CZ" sz="3600" b="1" dirty="0"/>
              <a:t>jako</a:t>
            </a:r>
            <a:r>
              <a:rPr lang="cs-CZ" b="1" dirty="0"/>
              <a:t> zbraň“</a:t>
            </a:r>
          </a:p>
          <a:p>
            <a:pPr>
              <a:lnSpc>
                <a:spcPct val="80000"/>
              </a:lnSpc>
            </a:pPr>
            <a:endParaRPr lang="cs-CZ" b="1" dirty="0"/>
          </a:p>
          <a:p>
            <a:pPr>
              <a:lnSpc>
                <a:spcPct val="80000"/>
              </a:lnSpc>
            </a:pPr>
            <a:r>
              <a:rPr lang="cs-CZ" sz="2400" b="1" dirty="0"/>
              <a:t>Základní údery, kopy, páky, pády, použití běžných předmětů při obraně, jednoduché chvaty…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Oděv: Cokoli, žádné přezky, ostré části oděvu, nejlépe sportovní oblečení.</a:t>
            </a:r>
            <a:r>
              <a:rPr lang="cs-CZ" sz="24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64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3" baseType="lpstr">
      <vt:lpstr>Arial</vt:lpstr>
      <vt:lpstr>Výchozí návrh</vt:lpstr>
      <vt:lpstr>Snímek 1</vt:lpstr>
    </vt:vector>
  </TitlesOfParts>
  <Company>Trivis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client</dc:creator>
  <cp:lastModifiedBy>20-Ředitel</cp:lastModifiedBy>
  <cp:revision>3</cp:revision>
  <dcterms:created xsi:type="dcterms:W3CDTF">2018-10-05T05:31:50Z</dcterms:created>
  <dcterms:modified xsi:type="dcterms:W3CDTF">2018-10-05T05:50:13Z</dcterms:modified>
</cp:coreProperties>
</file>