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6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8CE60-26D4-4FCB-92A6-D1A8CE496FA5}" type="datetimeFigureOut">
              <a:rPr lang="cs-CZ" smtClean="0"/>
              <a:pPr/>
              <a:t>28.8.2019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BA74D-2458-41F5-9511-096A79B2227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8CE60-26D4-4FCB-92A6-D1A8CE496FA5}" type="datetimeFigureOut">
              <a:rPr lang="cs-CZ" smtClean="0"/>
              <a:pPr/>
              <a:t>28.8.2019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BA74D-2458-41F5-9511-096A79B2227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8CE60-26D4-4FCB-92A6-D1A8CE496FA5}" type="datetimeFigureOut">
              <a:rPr lang="cs-CZ" smtClean="0"/>
              <a:pPr/>
              <a:t>28.8.2019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BA74D-2458-41F5-9511-096A79B2227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8CE60-26D4-4FCB-92A6-D1A8CE496FA5}" type="datetimeFigureOut">
              <a:rPr lang="cs-CZ" smtClean="0"/>
              <a:pPr/>
              <a:t>28.8.2019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BA74D-2458-41F5-9511-096A79B2227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8CE60-26D4-4FCB-92A6-D1A8CE496FA5}" type="datetimeFigureOut">
              <a:rPr lang="cs-CZ" smtClean="0"/>
              <a:pPr/>
              <a:t>28.8.2019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BA74D-2458-41F5-9511-096A79B2227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8CE60-26D4-4FCB-92A6-D1A8CE496FA5}" type="datetimeFigureOut">
              <a:rPr lang="cs-CZ" smtClean="0"/>
              <a:pPr/>
              <a:t>28.8.2019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BA74D-2458-41F5-9511-096A79B2227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8CE60-26D4-4FCB-92A6-D1A8CE496FA5}" type="datetimeFigureOut">
              <a:rPr lang="cs-CZ" smtClean="0"/>
              <a:pPr/>
              <a:t>28.8.2019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BA74D-2458-41F5-9511-096A79B2227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8CE60-26D4-4FCB-92A6-D1A8CE496FA5}" type="datetimeFigureOut">
              <a:rPr lang="cs-CZ" smtClean="0"/>
              <a:pPr/>
              <a:t>28.8.2019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BA74D-2458-41F5-9511-096A79B2227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8CE60-26D4-4FCB-92A6-D1A8CE496FA5}" type="datetimeFigureOut">
              <a:rPr lang="cs-CZ" smtClean="0"/>
              <a:pPr/>
              <a:t>28.8.2019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BA74D-2458-41F5-9511-096A79B2227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8CE60-26D4-4FCB-92A6-D1A8CE496FA5}" type="datetimeFigureOut">
              <a:rPr lang="cs-CZ" smtClean="0"/>
              <a:pPr/>
              <a:t>28.8.2019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BA74D-2458-41F5-9511-096A79B2227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8CE60-26D4-4FCB-92A6-D1A8CE496FA5}" type="datetimeFigureOut">
              <a:rPr lang="cs-CZ" smtClean="0"/>
              <a:pPr/>
              <a:t>28.8.2019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BA74D-2458-41F5-9511-096A79B2227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28CE60-26D4-4FCB-92A6-D1A8CE496FA5}" type="datetimeFigureOut">
              <a:rPr lang="cs-CZ" smtClean="0"/>
              <a:pPr/>
              <a:t>28.8.2019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BBA74D-2458-41F5-9511-096A79B2227E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260648"/>
            <a:ext cx="3008313" cy="6264696"/>
          </a:xfrm>
        </p:spPr>
        <p:txBody>
          <a:bodyPr>
            <a:normAutofit/>
          </a:bodyPr>
          <a:lstStyle/>
          <a:p>
            <a:pPr algn="ctr"/>
            <a:r>
              <a:rPr lang="cs-CZ" sz="2400" b="1" dirty="0" err="1" smtClean="0">
                <a:solidFill>
                  <a:srgbClr val="FF0000"/>
                </a:solidFill>
              </a:rPr>
              <a:t>Emergency</a:t>
            </a:r>
            <a:r>
              <a:rPr lang="cs-CZ" sz="2400" b="1" dirty="0" smtClean="0">
                <a:solidFill>
                  <a:srgbClr val="FF0000"/>
                </a:solidFill>
              </a:rPr>
              <a:t> </a:t>
            </a:r>
            <a:r>
              <a:rPr lang="cs-CZ" sz="2400" b="1" dirty="0" err="1" smtClean="0">
                <a:solidFill>
                  <a:srgbClr val="FF0000"/>
                </a:solidFill>
              </a:rPr>
              <a:t>Rescue</a:t>
            </a:r>
            <a:r>
              <a:rPr lang="cs-CZ" sz="2400" b="1" dirty="0" smtClean="0">
                <a:solidFill>
                  <a:srgbClr val="FF0000"/>
                </a:solidFill>
              </a:rPr>
              <a:t> Team TRIVIS</a:t>
            </a:r>
          </a:p>
          <a:p>
            <a:pPr algn="ctr"/>
            <a:endParaRPr lang="cs-CZ" sz="2400" b="1" dirty="0" smtClean="0">
              <a:solidFill>
                <a:srgbClr val="FF0000"/>
              </a:solidFill>
            </a:endParaRPr>
          </a:p>
          <a:p>
            <a:r>
              <a:rPr lang="cs-CZ" sz="2000" dirty="0" smtClean="0"/>
              <a:t>od října 2019 otevíráme   kroužek k osvojení základních i  pokročilých zdravotnických a záchranářských metod</a:t>
            </a:r>
          </a:p>
          <a:p>
            <a:pPr>
              <a:buFontTx/>
              <a:buChar char="-"/>
            </a:pPr>
            <a:endParaRPr lang="cs-CZ" sz="2000" dirty="0" smtClean="0"/>
          </a:p>
          <a:p>
            <a:pPr>
              <a:buFontTx/>
              <a:buChar char="-"/>
            </a:pPr>
            <a:r>
              <a:rPr lang="cs-CZ" sz="2000" dirty="0" smtClean="0"/>
              <a:t> vedoucí kroužku</a:t>
            </a:r>
          </a:p>
          <a:p>
            <a:r>
              <a:rPr lang="cs-CZ" sz="2000" dirty="0" smtClean="0"/>
              <a:t>  Petr DVOŘÁK</a:t>
            </a:r>
          </a:p>
          <a:p>
            <a:r>
              <a:rPr lang="cs-CZ" sz="2000" dirty="0" smtClean="0"/>
              <a:t>-zástupce </a:t>
            </a:r>
            <a:r>
              <a:rPr lang="cs-CZ" sz="2000" smtClean="0"/>
              <a:t>Jakub JEŘÁBEK</a:t>
            </a:r>
            <a:endParaRPr lang="cs-CZ" sz="2000" dirty="0" smtClean="0"/>
          </a:p>
          <a:p>
            <a:r>
              <a:rPr lang="cs-CZ" sz="2000" u="sng" dirty="0" err="1" smtClean="0">
                <a:solidFill>
                  <a:srgbClr val="0070C0"/>
                </a:solidFill>
              </a:rPr>
              <a:t>emergencytrivis</a:t>
            </a:r>
            <a:r>
              <a:rPr lang="cs-CZ" sz="2000" u="sng" dirty="0" smtClean="0">
                <a:solidFill>
                  <a:srgbClr val="0070C0"/>
                </a:solidFill>
              </a:rPr>
              <a:t>@email.</a:t>
            </a:r>
            <a:r>
              <a:rPr lang="cs-CZ" sz="2000" u="sng" dirty="0" err="1" smtClean="0">
                <a:solidFill>
                  <a:srgbClr val="0070C0"/>
                </a:solidFill>
              </a:rPr>
              <a:t>cz</a:t>
            </a:r>
            <a:endParaRPr lang="cs-CZ" sz="2000" u="sng" dirty="0" smtClean="0">
              <a:solidFill>
                <a:srgbClr val="0070C0"/>
              </a:solidFill>
            </a:endParaRPr>
          </a:p>
          <a:p>
            <a:pPr>
              <a:buFontTx/>
              <a:buChar char="-"/>
            </a:pPr>
            <a:endParaRPr lang="cs-CZ" sz="2000" u="sng" dirty="0" smtClean="0"/>
          </a:p>
          <a:p>
            <a:pPr>
              <a:buFontTx/>
              <a:buChar char="-"/>
            </a:pPr>
            <a:r>
              <a:rPr lang="cs-CZ" sz="2000" dirty="0" smtClean="0"/>
              <a:t>pod záštitou </a:t>
            </a:r>
          </a:p>
          <a:p>
            <a:r>
              <a:rPr lang="cs-CZ" sz="2000" dirty="0" smtClean="0"/>
              <a:t> pí. RNDr.  Ivy Sukové</a:t>
            </a:r>
          </a:p>
          <a:p>
            <a:endParaRPr lang="cs-CZ" sz="2000" dirty="0" smtClean="0"/>
          </a:p>
          <a:p>
            <a:endParaRPr lang="cs-CZ" sz="2000" b="1" dirty="0">
              <a:solidFill>
                <a:srgbClr val="FF0000"/>
              </a:solidFill>
            </a:endParaRPr>
          </a:p>
        </p:txBody>
      </p:sp>
      <p:pic>
        <p:nvPicPr>
          <p:cNvPr id="7" name="Zástupný symbol pro obsah 6" descr="IMG-20190828-WA0003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740904" y="273050"/>
            <a:ext cx="4780042" cy="5853113"/>
          </a:xfr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38</Words>
  <Application>Microsoft Office PowerPoint</Application>
  <PresentationFormat>Předvádění na obrazovce (4:3)</PresentationFormat>
  <Paragraphs>11</Paragraphs>
  <Slides>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2" baseType="lpstr">
      <vt:lpstr>Motiv sady Office</vt:lpstr>
      <vt:lpstr>Snímek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20-Ředitel</dc:creator>
  <cp:lastModifiedBy>Nata</cp:lastModifiedBy>
  <cp:revision>6</cp:revision>
  <dcterms:created xsi:type="dcterms:W3CDTF">2016-01-28T07:02:40Z</dcterms:created>
  <dcterms:modified xsi:type="dcterms:W3CDTF">2019-08-28T18:44:03Z</dcterms:modified>
</cp:coreProperties>
</file>